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2" r:id="rId4"/>
    <p:sldId id="263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227C0-9CAB-4245-9E80-CB0C6AE0450F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FAF29-5A4B-4C10-9865-35B3EC283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359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227C0-9CAB-4245-9E80-CB0C6AE0450F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FAF29-5A4B-4C10-9865-35B3EC283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396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227C0-9CAB-4245-9E80-CB0C6AE0450F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FAF29-5A4B-4C10-9865-35B3EC283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20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227C0-9CAB-4245-9E80-CB0C6AE0450F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FAF29-5A4B-4C10-9865-35B3EC283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734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227C0-9CAB-4245-9E80-CB0C6AE0450F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FAF29-5A4B-4C10-9865-35B3EC283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991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227C0-9CAB-4245-9E80-CB0C6AE0450F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FAF29-5A4B-4C10-9865-35B3EC283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649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227C0-9CAB-4245-9E80-CB0C6AE0450F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FAF29-5A4B-4C10-9865-35B3EC283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784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227C0-9CAB-4245-9E80-CB0C6AE0450F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FAF29-5A4B-4C10-9865-35B3EC283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275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227C0-9CAB-4245-9E80-CB0C6AE0450F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FAF29-5A4B-4C10-9865-35B3EC283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413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227C0-9CAB-4245-9E80-CB0C6AE0450F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FAF29-5A4B-4C10-9865-35B3EC283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024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227C0-9CAB-4245-9E80-CB0C6AE0450F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FAF29-5A4B-4C10-9865-35B3EC283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541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227C0-9CAB-4245-9E80-CB0C6AE0450F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FAF29-5A4B-4C10-9865-35B3EC283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841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-109538" y="274638"/>
            <a:ext cx="9253538" cy="1325562"/>
          </a:xfrm>
        </p:spPr>
        <p:txBody>
          <a:bodyPr>
            <a:normAutofit fontScale="90000"/>
          </a:bodyPr>
          <a:lstStyle/>
          <a:p>
            <a:r>
              <a:rPr lang="ru-RU" sz="3200" smtClean="0"/>
              <a:t>В приемной Управления образования ИК ЗМР </a:t>
            </a:r>
            <a:br>
              <a:rPr lang="ru-RU" sz="3200" smtClean="0"/>
            </a:br>
            <a:r>
              <a:rPr lang="ru-RU" sz="3200" smtClean="0"/>
              <a:t>тел. 4-34-30 в ежедневном режиме с 8.00 ч. до 17.00 ч.</a:t>
            </a:r>
          </a:p>
        </p:txBody>
      </p:sp>
      <p:sp>
        <p:nvSpPr>
          <p:cNvPr id="20483" name="Объект 2"/>
          <p:cNvSpPr>
            <a:spLocks noGrp="1"/>
          </p:cNvSpPr>
          <p:nvPr>
            <p:ph idx="1"/>
          </p:nvPr>
        </p:nvSpPr>
        <p:spPr>
          <a:xfrm>
            <a:off x="457200" y="1965325"/>
            <a:ext cx="8229600" cy="4160838"/>
          </a:xfrm>
        </p:spPr>
        <p:txBody>
          <a:bodyPr/>
          <a:lstStyle/>
          <a:p>
            <a:r>
              <a:rPr lang="ru-RU" sz="2800" smtClean="0"/>
              <a:t>Принимаются заявки на лекции (с привлечением педагогической общественности подшефных организаций)</a:t>
            </a:r>
          </a:p>
          <a:p>
            <a:r>
              <a:rPr lang="ru-RU" sz="2800" smtClean="0"/>
              <a:t>Ведется запись к психологу (прием по вторникам с 14.00 ч. до 17.00 ч.)</a:t>
            </a:r>
          </a:p>
          <a:p>
            <a:r>
              <a:rPr lang="ru-RU" sz="2800" smtClean="0"/>
              <a:t>Ведется запись к психиатру (прием каждый первый четверг месяца с 14.00 ч. до 16.00 ч.)</a:t>
            </a:r>
          </a:p>
        </p:txBody>
      </p:sp>
    </p:spTree>
    <p:extLst>
      <p:ext uri="{BB962C8B-B14F-4D97-AF65-F5344CB8AC3E}">
        <p14:creationId xmlns:p14="http://schemas.microsoft.com/office/powerpoint/2010/main" val="170504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6525" y="0"/>
            <a:ext cx="9007475" cy="6858000"/>
          </a:xfrm>
        </p:spPr>
      </p:pic>
    </p:spTree>
    <p:extLst>
      <p:ext uri="{BB962C8B-B14F-4D97-AF65-F5344CB8AC3E}">
        <p14:creationId xmlns:p14="http://schemas.microsoft.com/office/powerpoint/2010/main" val="324983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Тематика лектория для родителей общества «Знание». Проект.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975225"/>
          </a:xfrm>
        </p:spPr>
        <p:txBody>
          <a:bodyPr/>
          <a:lstStyle/>
          <a:p>
            <a:r>
              <a:rPr lang="ru-RU" sz="2800" smtClean="0"/>
              <a:t>Диалог родителей и детей.</a:t>
            </a:r>
          </a:p>
          <a:p>
            <a:r>
              <a:rPr lang="ru-RU" sz="2800" smtClean="0"/>
              <a:t>Дети в лабиринте развода.</a:t>
            </a:r>
          </a:p>
          <a:p>
            <a:r>
              <a:rPr lang="ru-RU" sz="2800" smtClean="0"/>
              <a:t>ЕГЭ: стратегия поддержки для детей.</a:t>
            </a:r>
          </a:p>
          <a:p>
            <a:r>
              <a:rPr lang="ru-RU" sz="2800" smtClean="0"/>
              <a:t>Горький след. Как помочь ребенку справиться с психотравмирующей ситуацией.</a:t>
            </a:r>
          </a:p>
          <a:p>
            <a:r>
              <a:rPr lang="ru-RU" sz="2800" smtClean="0"/>
              <a:t>Если твой ребенок-жертва травли.</a:t>
            </a:r>
          </a:p>
          <a:p>
            <a:r>
              <a:rPr lang="ru-RU" sz="2800" smtClean="0"/>
              <a:t>Роль папы в воспитании ребенка.</a:t>
            </a:r>
          </a:p>
          <a:p>
            <a:r>
              <a:rPr lang="ru-RU" sz="2800" smtClean="0"/>
              <a:t>Значение сюжетно-ролевой игры в развитии ребенка.</a:t>
            </a:r>
          </a:p>
          <a:p>
            <a:endParaRPr lang="ru-RU" sz="2800" smtClean="0"/>
          </a:p>
          <a:p>
            <a:endParaRPr lang="ru-RU" sz="2000" smtClean="0"/>
          </a:p>
          <a:p>
            <a:endParaRPr lang="ru-RU" sz="2000" smtClean="0"/>
          </a:p>
        </p:txBody>
      </p:sp>
    </p:spTree>
    <p:extLst>
      <p:ext uri="{BB962C8B-B14F-4D97-AF65-F5344CB8AC3E}">
        <p14:creationId xmlns:p14="http://schemas.microsoft.com/office/powerpoint/2010/main" val="159720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ъект 2"/>
          <p:cNvSpPr>
            <a:spLocks noGrp="1"/>
          </p:cNvSpPr>
          <p:nvPr>
            <p:ph idx="1"/>
          </p:nvPr>
        </p:nvSpPr>
        <p:spPr>
          <a:xfrm>
            <a:off x="457200" y="887413"/>
            <a:ext cx="8229600" cy="5238750"/>
          </a:xfrm>
        </p:spPr>
        <p:txBody>
          <a:bodyPr/>
          <a:lstStyle/>
          <a:p>
            <a:r>
              <a:rPr lang="ru-RU" sz="2800" smtClean="0">
                <a:solidFill>
                  <a:srgbClr val="000000"/>
                </a:solidFill>
              </a:rPr>
              <a:t>У Вас растет ребенок… Как не опоздать с его развитием?</a:t>
            </a:r>
          </a:p>
          <a:p>
            <a:r>
              <a:rPr lang="ru-RU" sz="2800" smtClean="0">
                <a:solidFill>
                  <a:srgbClr val="000000"/>
                </a:solidFill>
              </a:rPr>
              <a:t>Если вас беспокоит поведение подростка</a:t>
            </a:r>
          </a:p>
          <a:p>
            <a:r>
              <a:rPr lang="ru-RU" sz="2800" smtClean="0">
                <a:solidFill>
                  <a:srgbClr val="000000"/>
                </a:solidFill>
              </a:rPr>
              <a:t>Как принять гиперактивного ребенка?</a:t>
            </a:r>
          </a:p>
          <a:p>
            <a:r>
              <a:rPr lang="ru-RU" sz="2800" smtClean="0">
                <a:solidFill>
                  <a:srgbClr val="000000"/>
                </a:solidFill>
              </a:rPr>
              <a:t>Особенности воспитания разнополых детей.</a:t>
            </a:r>
          </a:p>
          <a:p>
            <a:r>
              <a:rPr lang="ru-RU" sz="2800" smtClean="0">
                <a:solidFill>
                  <a:srgbClr val="000000"/>
                </a:solidFill>
              </a:rPr>
              <a:t>Особое детство.</a:t>
            </a:r>
          </a:p>
          <a:p>
            <a:r>
              <a:rPr lang="ru-RU" sz="2800" smtClean="0">
                <a:solidFill>
                  <a:srgbClr val="000000"/>
                </a:solidFill>
              </a:rPr>
              <a:t>Мой ребенок-подросток: понять, принять, подружиться.</a:t>
            </a:r>
          </a:p>
          <a:p>
            <a:r>
              <a:rPr lang="ru-RU" sz="2800" smtClean="0">
                <a:solidFill>
                  <a:srgbClr val="000000"/>
                </a:solidFill>
              </a:rPr>
              <a:t>Недетские игры</a:t>
            </a:r>
          </a:p>
          <a:p>
            <a:r>
              <a:rPr lang="ru-RU" sz="2800" smtClean="0">
                <a:solidFill>
                  <a:srgbClr val="000000"/>
                </a:solidFill>
              </a:rPr>
              <a:t>Азы родительской компетенции.</a:t>
            </a:r>
          </a:p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18760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</TotalTime>
  <Words>153</Words>
  <Application>Microsoft Office PowerPoint</Application>
  <PresentationFormat>Экран 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В приемной Управления образования ИК ЗМР  тел. 4-34-30 в ежедневном режиме с 8.00 ч. до 17.00 ч.</vt:lpstr>
      <vt:lpstr>Презентация PowerPoint</vt:lpstr>
      <vt:lpstr>Тематика лектория для родителей общества «Знание». Проект.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приемной Управления образования ИК ЗМР  тел. 4-34-30 в ежедневном режиме с 8.00 ч. до 17.00 ч.</dc:title>
  <dc:creator>Ирек Вазыхович</dc:creator>
  <cp:lastModifiedBy>Ирек Вазыхович</cp:lastModifiedBy>
  <cp:revision>1</cp:revision>
  <dcterms:created xsi:type="dcterms:W3CDTF">2018-02-21T05:22:18Z</dcterms:created>
  <dcterms:modified xsi:type="dcterms:W3CDTF">2018-02-21T05:28:35Z</dcterms:modified>
</cp:coreProperties>
</file>